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l-BE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F4AB98F-797E-412F-BB34-C1C0A331A120}" type="datetimeFigureOut">
              <a:rPr lang="nl-BE" smtClean="0"/>
              <a:pPr/>
              <a:t>6/06/2013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262A66-879A-48DC-AD23-58D5A30DF531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creencast.com/t/BkvMgVaHP72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 smtClean="0"/>
          </a:p>
          <a:p>
            <a:endParaRPr lang="nl-BE" smtClean="0"/>
          </a:p>
          <a:p>
            <a:endParaRPr lang="nl-BE" smtClean="0"/>
          </a:p>
          <a:p>
            <a:r>
              <a:rPr lang="nl-BE" smtClean="0"/>
              <a:t>Project </a:t>
            </a:r>
            <a:r>
              <a:rPr lang="nl-BE" smtClean="0"/>
              <a:t>wetenschapspopularisering</a:t>
            </a:r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sz="7200" smtClean="0">
                <a:latin typeface="Century Gothic" pitchFamily="34" charset="0"/>
              </a:rPr>
              <a:t>DIALECTLOKET</a:t>
            </a:r>
            <a:endParaRPr lang="nl-BE" sz="72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Dialectloket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BE" smtClean="0"/>
              <a:t>Website voor het brede publiek </a:t>
            </a:r>
            <a:r>
              <a:rPr lang="nl-BE" smtClean="0"/>
              <a:t>met</a:t>
            </a:r>
          </a:p>
          <a:p>
            <a:pPr>
              <a:buNone/>
            </a:pPr>
            <a:endParaRPr lang="nl-BE" smtClean="0"/>
          </a:p>
          <a:p>
            <a:pPr lvl="1"/>
            <a:r>
              <a:rPr lang="nl-BE" smtClean="0"/>
              <a:t>Informatie over dialecten</a:t>
            </a:r>
          </a:p>
          <a:p>
            <a:pPr lvl="1"/>
            <a:r>
              <a:rPr lang="nl-BE" smtClean="0"/>
              <a:t>Bandencollectie vakgroep</a:t>
            </a:r>
          </a:p>
          <a:p>
            <a:pPr lvl="1"/>
            <a:r>
              <a:rPr lang="nl-BE" smtClean="0"/>
              <a:t>Register WVD</a:t>
            </a:r>
          </a:p>
          <a:p>
            <a:pPr lvl="1"/>
            <a:r>
              <a:rPr lang="nl-BE" smtClean="0"/>
              <a:t>Andere geluidsfragmenten</a:t>
            </a:r>
          </a:p>
          <a:p>
            <a:pPr lvl="1"/>
            <a:endParaRPr lang="nl-BE"/>
          </a:p>
          <a:p>
            <a:pPr lvl="1"/>
            <a:r>
              <a:rPr lang="nl-BE" smtClean="0"/>
              <a:t>Eventueel: Reeks Nederlandse Dialectatlassen (RND)</a:t>
            </a: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nl-BE" sz="2800" smtClean="0"/>
              <a:t>RND </a:t>
            </a:r>
            <a:br>
              <a:rPr lang="nl-BE" sz="2800" smtClean="0"/>
            </a:br>
            <a:r>
              <a:rPr lang="nl-BE" sz="2800" smtClean="0"/>
              <a:t>(Reeks Nederlandse Dialectatlassen)</a:t>
            </a:r>
            <a:endParaRPr lang="nl-BE" sz="280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BE"/>
          </a:p>
          <a:p>
            <a:r>
              <a:rPr lang="nl-BE" smtClean="0"/>
              <a:t>Reeks van 16 </a:t>
            </a:r>
            <a:r>
              <a:rPr lang="nl-BE" smtClean="0"/>
              <a:t>atlassen</a:t>
            </a:r>
          </a:p>
          <a:p>
            <a:r>
              <a:rPr lang="nl-BE" smtClean="0"/>
              <a:t>Prof. E. Blancquaert</a:t>
            </a:r>
            <a:endParaRPr lang="nl-BE" smtClean="0"/>
          </a:p>
          <a:p>
            <a:r>
              <a:rPr lang="nl-BE" smtClean="0"/>
              <a:t>1925 - 1982 </a:t>
            </a:r>
          </a:p>
          <a:p>
            <a:r>
              <a:rPr lang="nl-BE" smtClean="0"/>
              <a:t>Nederland, Vlaanderen en Frans-Vlaanderen</a:t>
            </a:r>
            <a:endParaRPr lang="nl-BE" smtClean="0"/>
          </a:p>
          <a:p>
            <a:r>
              <a:rPr lang="nl-BE" smtClean="0"/>
              <a:t>1956 plaatsen</a:t>
            </a:r>
          </a:p>
          <a:p>
            <a:r>
              <a:rPr lang="nl-BE" smtClean="0"/>
              <a:t>141 zinnen</a:t>
            </a:r>
          </a:p>
          <a:p>
            <a:r>
              <a:rPr lang="nl-BE" smtClean="0"/>
              <a:t>fonetisch</a:t>
            </a: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RNDA-voorbeeldblad Gent.jpg"/>
          <p:cNvPicPr>
            <a:picLocks noChangeAspect="1"/>
          </p:cNvPicPr>
          <p:nvPr/>
        </p:nvPicPr>
        <p:blipFill>
          <a:blip r:embed="rId2" cstate="print"/>
          <a:srcRect t="6522"/>
          <a:stretch>
            <a:fillRect/>
          </a:stretch>
        </p:blipFill>
        <p:spPr>
          <a:xfrm>
            <a:off x="2143108" y="214290"/>
            <a:ext cx="4658420" cy="6143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Wat moet er gebeuren?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nl-BE" smtClean="0"/>
          </a:p>
          <a:p>
            <a:r>
              <a:rPr lang="nl-BE" smtClean="0"/>
              <a:t>RND is helemaal </a:t>
            </a:r>
            <a:r>
              <a:rPr lang="nl-BE" smtClean="0"/>
              <a:t>gescand</a:t>
            </a:r>
          </a:p>
          <a:p>
            <a:pPr lvl="1"/>
            <a:r>
              <a:rPr lang="nl-BE" smtClean="0"/>
              <a:t>Aparte bestanden per plaats (1956)</a:t>
            </a:r>
          </a:p>
          <a:p>
            <a:pPr lvl="1"/>
            <a:r>
              <a:rPr lang="nl-BE" smtClean="0"/>
              <a:t>Gedrukte en ‘handgeschreven’ afleveringen</a:t>
            </a:r>
            <a:endParaRPr lang="nl-BE" smtClean="0"/>
          </a:p>
          <a:p>
            <a:pPr>
              <a:buNone/>
            </a:pPr>
            <a:endParaRPr lang="nl-BE" smtClean="0"/>
          </a:p>
          <a:p>
            <a:r>
              <a:rPr lang="nl-BE" smtClean="0"/>
              <a:t>Bedoeling: doorzoekbaar </a:t>
            </a:r>
            <a:r>
              <a:rPr lang="nl-BE" smtClean="0"/>
              <a:t>maken</a:t>
            </a:r>
          </a:p>
          <a:p>
            <a:pPr lvl="1"/>
            <a:r>
              <a:rPr lang="nl-BE" smtClean="0"/>
              <a:t>Tekst per zin ‘uitknippen’ en OCR’en</a:t>
            </a:r>
          </a:p>
          <a:p>
            <a:pPr lvl="1"/>
            <a:r>
              <a:rPr lang="nl-BE" smtClean="0"/>
              <a:t>Koppelen aan databank</a:t>
            </a:r>
          </a:p>
          <a:p>
            <a:pPr lvl="1"/>
            <a:r>
              <a:rPr lang="nl-BE" smtClean="0"/>
              <a:t>Verschillende zoekmogelijkheden: per plaats, per provincie, per woord,…</a:t>
            </a:r>
            <a:endParaRPr lang="nl-BE" smtClean="0"/>
          </a:p>
          <a:p>
            <a:pPr lvl="1">
              <a:buNone/>
            </a:pPr>
            <a:endParaRPr lang="nl-BE" smtClean="0"/>
          </a:p>
          <a:p>
            <a:pPr>
              <a:buNone/>
            </a:pPr>
            <a:endParaRPr lang="nl-BE"/>
          </a:p>
          <a:p>
            <a:pPr>
              <a:buFont typeface="Arial" pitchFamily="34" charset="0"/>
              <a:buChar char="•"/>
            </a:pP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Wat moet er gebeuren?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smtClean="0"/>
              <a:t>Verschillende fasen</a:t>
            </a:r>
          </a:p>
          <a:p>
            <a:pPr marL="731520" lvl="1" indent="-457200">
              <a:buFont typeface="+mj-lt"/>
              <a:buAutoNum type="arabicPeriod"/>
            </a:pPr>
            <a:r>
              <a:rPr lang="nl-BE" smtClean="0"/>
              <a:t>Zinnen uitknippen (+ automatisch </a:t>
            </a:r>
            <a:r>
              <a:rPr lang="nl-BE" smtClean="0"/>
              <a:t>OCR</a:t>
            </a:r>
            <a:r>
              <a:rPr lang="nl-BE" smtClean="0"/>
              <a:t>), lay-out controleren en opslaan</a:t>
            </a:r>
            <a:endParaRPr lang="nl-BE" smtClean="0"/>
          </a:p>
          <a:p>
            <a:pPr marL="731520" lvl="1" indent="-457200">
              <a:buFont typeface="+mj-lt"/>
              <a:buAutoNum type="arabicPeriod"/>
            </a:pPr>
            <a:r>
              <a:rPr lang="nl-BE" smtClean="0"/>
              <a:t>Zinnen controleren + </a:t>
            </a:r>
            <a:r>
              <a:rPr lang="nl-BE" smtClean="0"/>
              <a:t>OCR-programma </a:t>
            </a:r>
            <a:r>
              <a:rPr lang="nl-BE" smtClean="0"/>
              <a:t>trainen</a:t>
            </a:r>
          </a:p>
          <a:p>
            <a:pPr marL="731520" lvl="1" indent="-457200">
              <a:buFont typeface="+mj-lt"/>
              <a:buAutoNum type="arabicPeriod"/>
            </a:pPr>
            <a:r>
              <a:rPr lang="nl-BE" smtClean="0"/>
              <a:t>Database aanvullen met dialectbenamingen (bv. kip-hen-kieken)</a:t>
            </a:r>
            <a:endParaRPr lang="nl-BE" smtClean="0"/>
          </a:p>
          <a:p>
            <a:pPr lvl="1">
              <a:buNone/>
            </a:pPr>
            <a:endParaRPr lang="nl-BE" smtClean="0"/>
          </a:p>
          <a:p>
            <a:r>
              <a:rPr lang="nl-BE" smtClean="0"/>
              <a:t>Software: </a:t>
            </a:r>
          </a:p>
          <a:p>
            <a:pPr lvl="1"/>
            <a:r>
              <a:rPr lang="nl-BE" smtClean="0"/>
              <a:t>ABBYY FineReader (beschikbaar aan Ugent)</a:t>
            </a:r>
          </a:p>
          <a:p>
            <a:pPr lvl="1"/>
            <a:r>
              <a:rPr lang="nl-BE" smtClean="0"/>
              <a:t>Excel: voor database</a:t>
            </a:r>
          </a:p>
          <a:p>
            <a:pPr lvl="1"/>
            <a:endParaRPr lang="nl-BE" smtClean="0"/>
          </a:p>
          <a:p>
            <a:r>
              <a:rPr lang="nl-BE" smtClean="0"/>
              <a:t>Voor fase 2 en 3: kennis van fonetisch schrift noodzakelijk!</a:t>
            </a:r>
          </a:p>
          <a:p>
            <a:r>
              <a:rPr lang="nl-BE" smtClean="0"/>
              <a:t>Voor handgeschreven afleveringen: enkel fase 1</a:t>
            </a:r>
          </a:p>
          <a:p>
            <a:pPr marL="731520" lvl="1" indent="-457200">
              <a:buFont typeface="+mj-lt"/>
              <a:buAutoNum type="arabicPeriod"/>
            </a:pPr>
            <a:endParaRPr lang="nl-BE" smtClean="0"/>
          </a:p>
          <a:p>
            <a:pPr marL="731520" lvl="1" indent="-457200">
              <a:buFont typeface="+mj-lt"/>
              <a:buAutoNum type="arabicPeriod"/>
            </a:pP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Ter illustratie…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BE" smtClean="0">
              <a:hlinkClick r:id="rId2"/>
            </a:endParaRPr>
          </a:p>
          <a:p>
            <a:r>
              <a:rPr lang="nl-BE" smtClean="0">
                <a:hlinkClick r:id="rId2"/>
              </a:rPr>
              <a:t>http</a:t>
            </a:r>
            <a:r>
              <a:rPr lang="nl-BE" smtClean="0">
                <a:hlinkClick r:id="rId2"/>
              </a:rPr>
              <a:t>://screencast.com/t/BkvMgVaHP72L</a:t>
            </a:r>
            <a:r>
              <a:rPr lang="nl-BE" smtClean="0"/>
              <a:t> </a:t>
            </a:r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Civie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550</TotalTime>
  <Words>168</Words>
  <Application>Microsoft Office PowerPoint</Application>
  <PresentationFormat>Diavoorstelling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Civiel</vt:lpstr>
      <vt:lpstr>DIALECTLOKET</vt:lpstr>
      <vt:lpstr>Dialectloket</vt:lpstr>
      <vt:lpstr>RND  (Reeks Nederlandse Dialectatlassen)</vt:lpstr>
      <vt:lpstr>Dia 4</vt:lpstr>
      <vt:lpstr>Wat moet er gebeuren?</vt:lpstr>
      <vt:lpstr>Wat moet er gebeuren?</vt:lpstr>
      <vt:lpstr>Ter illustratie…</vt:lpstr>
    </vt:vector>
  </TitlesOfParts>
  <Company>UGent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DIALECTLOKET</dc:title>
  <dc:creator>litriest</dc:creator>
  <cp:lastModifiedBy>litriest</cp:lastModifiedBy>
  <cp:revision>18</cp:revision>
  <dcterms:created xsi:type="dcterms:W3CDTF">2013-05-28T14:06:04Z</dcterms:created>
  <dcterms:modified xsi:type="dcterms:W3CDTF">2013-06-06T17:08:50Z</dcterms:modified>
</cp:coreProperties>
</file>